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18299cea41dac8e551fbd10abf93f9ef95a9c886e28fd44cbb6354791ed4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8d17c28445514c0fade3741650aa1e555d0781a33378fdcedb9cd417de5f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976bb982b48e9bdce68f670827aea46a9193659b0ff38c3fd5bb17b1f60e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b772fc16c93869c065285fc7857600afa8dbb8c5651a388c9db91643fab7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b54792fbd972270223fb428806fe7f01d07b643daa787c075b0e6e27fba7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55d571d037e1b8b048be55f9580465d86e76b83a665d35df6e8e67d1dabf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79d821413f52df86578f94f6c1ee8375b6f314a458c79d71d13b2d74e616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47fa042b82ff550c81524349146ffff34cac03e77f8ab15255d0ac265968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b97d05245ffa793633c6c9c1b77b2132f35ffcb312eb6dc7a522e7e98d49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a193d5e4b35ff56aba19c0793769aec6822a9a799f033d8a721a994b4857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c5a6e610b8a6ddfe03e58029bb3c7980f3c20d6aa1695b466d85dcc23e4a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536ca531bbfa53ffc8079c8b0cd287b4f5b6e82ddb2912094749a3b99e09d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c36059efd993da6eabdd7eee578c33d527749829bb25d6caf62a532b3913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4cad7f064a6ac196e7254a52c502ed5cf52249c6015ff2874c73a08c3f6d2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